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801"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801"/>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26" autoAdjust="0"/>
    <p:restoredTop sz="59271" autoAdjust="0"/>
  </p:normalViewPr>
  <p:slideViewPr>
    <p:cSldViewPr snapToGrid="0">
      <p:cViewPr varScale="1">
        <p:scale>
          <a:sx n="26" d="100"/>
          <a:sy n="26" d="100"/>
        </p:scale>
        <p:origin x="44" y="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0"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'cat'</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Inconsolata" panose="020B0609030003000000" pitchFamily="49" charset="0"/>
              </a:rPr>
              <a:t>git</a:t>
            </a:r>
            <a:r>
              <a:rPr lang="en-US" b="0" dirty="0" smtClean="0">
                <a:latin typeface="Inconsolata" panose="020B0609030003000000" pitchFamily="49" charset="0"/>
              </a:rPr>
              <a:t> add .'</a:t>
            </a:r>
            <a:r>
              <a:rPr lang="en-US" b="0"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p>
          <a:p>
            <a:endParaRPr lang="en-US" dirty="0" smtClean="0"/>
          </a:p>
          <a:p>
            <a:r>
              <a:rPr lang="en-US" dirty="0" smtClean="0"/>
              <a:t>Instructor Note: Ruby arrays are ordered, integer-indexed collections of any object. Each element in an array is associated with and referred to by an index.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a:t>
            </a:r>
            <a:r>
              <a:rPr lang="en-US" baseline="0" smtClean="0"/>
              <a:t>code. There </a:t>
            </a:r>
            <a:r>
              <a:rPr lang="en-US" baseline="0" dirty="0" smtClean="0"/>
              <a:t>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time for individuals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2457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6"/>
            <a:ext cx="14423693" cy="4993878"/>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Inconsolata"/>
                <a:hlinkClick r:id="rId3"/>
              </a:rPr>
              <a:t>http://</a:t>
            </a:r>
            <a:r>
              <a:rPr lang="en-US" sz="3200" dirty="0" smtClean="0">
                <a:cs typeface="Inconsolata"/>
                <a:hlinkClick r:id="rId3"/>
              </a:rPr>
              <a:t>docs.chef.io/config_rb_metadata.html</a:t>
            </a:r>
            <a:endParaRPr lang="en-US" sz="3200" dirty="0" smtClean="0">
              <a:cs typeface="Inconsolata"/>
            </a:endParaRPr>
          </a:p>
          <a:p>
            <a:pPr algn="ct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179836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14672</TotalTime>
  <Words>4294</Words>
  <Application>Microsoft Office PowerPoint</Application>
  <PresentationFormat>Custom</PresentationFormat>
  <Paragraphs>588</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1779</cp:revision>
  <cp:lastPrinted>2015-02-07T23:49:10Z</cp:lastPrinted>
  <dcterms:created xsi:type="dcterms:W3CDTF">2012-09-13T17:36:07Z</dcterms:created>
  <dcterms:modified xsi:type="dcterms:W3CDTF">2015-09-29T14:50:13Z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